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71" r:id="rId4"/>
    <p:sldId id="258" r:id="rId5"/>
    <p:sldId id="259" r:id="rId6"/>
    <p:sldId id="261" r:id="rId7"/>
    <p:sldId id="262" r:id="rId8"/>
    <p:sldId id="265" r:id="rId9"/>
    <p:sldId id="266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46" autoAdjust="0"/>
    <p:restoredTop sz="94660"/>
  </p:normalViewPr>
  <p:slideViewPr>
    <p:cSldViewPr>
      <p:cViewPr>
        <p:scale>
          <a:sx n="84" d="100"/>
          <a:sy n="84" d="100"/>
        </p:scale>
        <p:origin x="-66" y="-5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eg>
</file>

<file path=ppt/media/image5.bmp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287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2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8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38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79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0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84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97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98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23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73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E1D65-473B-4A90-957C-645857D15035}" type="datetimeFigureOut">
              <a:rPr lang="en-US" smtClean="0"/>
              <a:t>4/24/2017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F7C051-C0C7-4CAE-BCA7-068651F22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01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b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b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0" y="838200"/>
            <a:ext cx="8229600" cy="217888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349375"/>
            <a:ext cx="8229600" cy="1470025"/>
          </a:xfrm>
        </p:spPr>
        <p:txBody>
          <a:bodyPr>
            <a:normAutofit fontScale="90000"/>
            <a:scene3d>
              <a:camera prst="obliqueBottomLef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Creating a Better Digital Logic Simulation for Teachers and Students</a:t>
            </a:r>
            <a: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/>
            </a:r>
            <a:b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</a:br>
            <a: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/>
            </a:r>
            <a:br>
              <a:rPr lang="en-US" sz="31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</a:br>
            <a:endParaRPr lang="en-US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solidFill>
            <a:schemeClr val="accent1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 b="1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A Python App for Designing Circuits </a:t>
            </a:r>
          </a:p>
          <a:p>
            <a:r>
              <a:rPr lang="en-US" b="1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Created by:</a:t>
            </a:r>
          </a:p>
          <a:p>
            <a:r>
              <a:rPr lang="en-US" b="1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Flanders Lorton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09800" y="2247641"/>
            <a:ext cx="5029200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prstMaterial="metal">
              <a:contourClr>
                <a:schemeClr val="bg2"/>
              </a:contourClr>
            </a:sp3d>
          </a:bodyPr>
          <a:lstStyle/>
          <a:p>
            <a:r>
              <a:rPr lang="en-US" sz="4400" b="1" dirty="0" smtClean="0">
                <a:ln w="12700">
                  <a:solidFill>
                    <a:schemeClr val="tx1"/>
                  </a:solidFill>
                </a:ln>
                <a:solidFill>
                  <a:srgbClr val="00B0F0"/>
                </a:solidFill>
                <a:effectLst/>
              </a:rPr>
              <a:t>- Interactive Logic -</a:t>
            </a:r>
            <a:endParaRPr lang="en-US" sz="4400" b="1" dirty="0">
              <a:ln w="12700">
                <a:solidFill>
                  <a:schemeClr val="tx1"/>
                </a:solidFill>
              </a:ln>
              <a:solidFill>
                <a:srgbClr val="00B0F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64880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533401" y="2362200"/>
            <a:ext cx="8001000" cy="152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319112" y="2485935"/>
            <a:ext cx="4471930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Questions?</a:t>
            </a:r>
            <a:endParaRPr lang="en-US" sz="72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10945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Rationale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800600"/>
          </a:xfrm>
        </p:spPr>
        <p:txBody>
          <a:bodyPr>
            <a:normAutofit fontScale="25000" lnSpcReduction="20000"/>
          </a:bodyPr>
          <a:lstStyle/>
          <a:p>
            <a:r>
              <a:rPr lang="en-US" sz="11200" dirty="0" smtClean="0"/>
              <a:t>When learning the basics of electrical engineering, it can often be difficult to format information in a way that is easy to teach and learn. </a:t>
            </a:r>
          </a:p>
          <a:p>
            <a:endParaRPr lang="en-US" sz="11200" dirty="0" smtClean="0"/>
          </a:p>
          <a:p>
            <a:r>
              <a:rPr lang="en-US" sz="11200" dirty="0" smtClean="0"/>
              <a:t>From taking electrical engineering courses at LMU, there were a number of things I found frustrating with the digital logic software we used as a class.</a:t>
            </a:r>
          </a:p>
          <a:p>
            <a:pPr marL="0" indent="0">
              <a:buNone/>
            </a:pPr>
            <a:r>
              <a:rPr lang="en-US" sz="11200" dirty="0" smtClean="0"/>
              <a:t> </a:t>
            </a:r>
          </a:p>
          <a:p>
            <a:r>
              <a:rPr lang="en-US" sz="11200" dirty="0" smtClean="0"/>
              <a:t>Knowing that other students were frustrated by these same shortcomings, I decided to rebuild the basic functionality of this software from scratch, with simple intuitive design as the primary goal.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939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.stack.imgur.com/WVbd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5" y="838200"/>
            <a:ext cx="9130895" cy="5133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9568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Intention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project is to create a standalone desktop application that combines: </a:t>
            </a:r>
          </a:p>
          <a:p>
            <a:r>
              <a:rPr lang="en-US" dirty="0" smtClean="0"/>
              <a:t>Intuitive design</a:t>
            </a:r>
          </a:p>
          <a:p>
            <a:r>
              <a:rPr lang="en-US" dirty="0"/>
              <a:t>S</a:t>
            </a:r>
            <a:r>
              <a:rPr lang="en-US" dirty="0" smtClean="0"/>
              <a:t>traightforward interactions</a:t>
            </a:r>
          </a:p>
          <a:p>
            <a:r>
              <a:rPr lang="en-US" dirty="0" smtClean="0"/>
              <a:t>A suite of basic features and functionality for teachers and students to visualize digital logic circuits effectively.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81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Current Features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Standalone application built in Python 2.7 using the </a:t>
            </a:r>
            <a:r>
              <a:rPr lang="en-US" dirty="0" err="1" smtClean="0"/>
              <a:t>PyGame</a:t>
            </a:r>
            <a:r>
              <a:rPr lang="en-US" dirty="0" smtClean="0"/>
              <a:t> graphics library. </a:t>
            </a:r>
          </a:p>
          <a:p>
            <a:r>
              <a:rPr lang="en-US" dirty="0" smtClean="0"/>
              <a:t>Digital logic simulation from the seven basic gates</a:t>
            </a:r>
          </a:p>
          <a:p>
            <a:r>
              <a:rPr lang="en-US" dirty="0" smtClean="0"/>
              <a:t>Interactive input components (switches)</a:t>
            </a:r>
          </a:p>
          <a:p>
            <a:r>
              <a:rPr lang="en-US" dirty="0"/>
              <a:t>C</a:t>
            </a:r>
            <a:r>
              <a:rPr lang="en-US" dirty="0" smtClean="0"/>
              <a:t>locks</a:t>
            </a:r>
          </a:p>
          <a:p>
            <a:r>
              <a:rPr lang="en-US" dirty="0" smtClean="0"/>
              <a:t>Simple output lights</a:t>
            </a:r>
          </a:p>
          <a:p>
            <a:r>
              <a:rPr lang="en-US" dirty="0" smtClean="0"/>
              <a:t>Truth table generation</a:t>
            </a:r>
          </a:p>
          <a:p>
            <a:r>
              <a:rPr lang="en-US" dirty="0" smtClean="0"/>
              <a:t>Timing diagram generation. </a:t>
            </a:r>
          </a:p>
          <a:p>
            <a:r>
              <a:rPr lang="en-US" dirty="0" smtClean="0"/>
              <a:t>Save / Load circuits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uu.sh/uXDUT/ab209004f8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"/>
          <a:stretch/>
        </p:blipFill>
        <p:spPr bwMode="auto">
          <a:xfrm>
            <a:off x="1146199" y="396910"/>
            <a:ext cx="6913279" cy="570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58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F\Documents\GitHub\InteractiveComputingTools\Readme_Images\hel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199" y="387385"/>
            <a:ext cx="6913279" cy="5682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1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What’s Missing?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MSI (Medium Scale Integration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Multi-Object </a:t>
            </a:r>
            <a:r>
              <a:rPr lang="en-US" dirty="0" smtClean="0"/>
              <a:t>Dragging</a:t>
            </a:r>
          </a:p>
          <a:p>
            <a:r>
              <a:rPr lang="en-US" dirty="0" smtClean="0"/>
              <a:t>Angled (Multi-Segment) Lines</a:t>
            </a:r>
            <a:endParaRPr lang="en-US" dirty="0" smtClean="0"/>
          </a:p>
          <a:p>
            <a:r>
              <a:rPr lang="en-US" dirty="0" smtClean="0"/>
              <a:t>Image Exporting (Built In Screenshots)</a:t>
            </a:r>
          </a:p>
          <a:p>
            <a:endParaRPr lang="en-US" dirty="0" smtClean="0"/>
          </a:p>
          <a:p>
            <a:r>
              <a:rPr lang="en-US" dirty="0" smtClean="0"/>
              <a:t>Comprehensive Component Library</a:t>
            </a:r>
          </a:p>
        </p:txBody>
      </p:sp>
    </p:spTree>
    <p:extLst>
      <p:ext uri="{BB962C8B-B14F-4D97-AF65-F5344CB8AC3E}">
        <p14:creationId xmlns:p14="http://schemas.microsoft.com/office/powerpoint/2010/main" val="190534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lang="en-US" b="1" u="sng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Applications</a:t>
            </a:r>
            <a:endParaRPr lang="en-US" b="1" u="sng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the program's current state it is better suited to teaching/learning about individual components as opposed to entire circuits.</a:t>
            </a:r>
          </a:p>
          <a:p>
            <a:endParaRPr lang="en-US" dirty="0"/>
          </a:p>
          <a:p>
            <a:r>
              <a:rPr lang="en-US" dirty="0" smtClean="0"/>
              <a:t>Adding functionality to save and import components as usable “black boxes” would allow </a:t>
            </a:r>
            <a:r>
              <a:rPr lang="en-US" u="sng" dirty="0" smtClean="0"/>
              <a:t>Interactive Logic </a:t>
            </a:r>
            <a:r>
              <a:rPr lang="en-US" dirty="0" smtClean="0"/>
              <a:t>to be used as a comprehensive circuit simulation software for introductory EE classes</a:t>
            </a:r>
          </a:p>
        </p:txBody>
      </p:sp>
    </p:spTree>
    <p:extLst>
      <p:ext uri="{BB962C8B-B14F-4D97-AF65-F5344CB8AC3E}">
        <p14:creationId xmlns:p14="http://schemas.microsoft.com/office/powerpoint/2010/main" val="289863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272</Words>
  <Application>Microsoft Office PowerPoint</Application>
  <PresentationFormat>On-screen Show (4:3)</PresentationFormat>
  <Paragraphs>37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Creating a Better Digital Logic Simulation for Teachers and Students  </vt:lpstr>
      <vt:lpstr>Rationale</vt:lpstr>
      <vt:lpstr>PowerPoint Presentation</vt:lpstr>
      <vt:lpstr>Intention</vt:lpstr>
      <vt:lpstr>Current Features</vt:lpstr>
      <vt:lpstr>PowerPoint Presentation</vt:lpstr>
      <vt:lpstr>PowerPoint Presentation</vt:lpstr>
      <vt:lpstr>What’s Missing?</vt:lpstr>
      <vt:lpstr>Applications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F. Lorton</dc:creator>
  <cp:lastModifiedBy>F. Lorton</cp:lastModifiedBy>
  <cp:revision>41</cp:revision>
  <dcterms:created xsi:type="dcterms:W3CDTF">2017-03-25T04:37:11Z</dcterms:created>
  <dcterms:modified xsi:type="dcterms:W3CDTF">2017-04-24T23:21:55Z</dcterms:modified>
</cp:coreProperties>
</file>

<file path=docProps/thumbnail.jpeg>
</file>